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0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77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8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0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7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7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90373-B76C-4A30-B9DE-81BE1DB7C6E3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8C4C-30CB-4C13-83FC-982E13D72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2020-12-01T09:41:01Z</dcterms:created>
  <dcterms:modified xsi:type="dcterms:W3CDTF">2020-12-14T10:48:04Z</dcterms:modified>
</cp:coreProperties>
</file>